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56" r:id="rId3"/>
    <p:sldId id="257" r:id="rId4"/>
    <p:sldId id="258" r:id="rId5"/>
    <p:sldId id="260" r:id="rId6"/>
    <p:sldId id="259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</p:sldIdLst>
  <p:sldSz cx="12192000" cy="6858000"/>
  <p:notesSz cx="6858000" cy="9144000"/>
  <p:custDataLst>
    <p:tags r:id="rId17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6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8A36"/>
    <a:srgbClr val="FF8428"/>
    <a:srgbClr val="616161"/>
    <a:srgbClr val="5C5C5C"/>
    <a:srgbClr val="626262"/>
    <a:srgbClr val="656565"/>
    <a:srgbClr val="6A6A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779" autoAdjust="0"/>
    <p:restoredTop sz="94660"/>
  </p:normalViewPr>
  <p:slideViewPr>
    <p:cSldViewPr snapToGrid="0">
      <p:cViewPr varScale="1">
        <p:scale>
          <a:sx n="74" d="100"/>
          <a:sy n="74" d="100"/>
        </p:scale>
        <p:origin x="588" y="72"/>
      </p:cViewPr>
      <p:guideLst>
        <p:guide orient="horz" pos="2136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DB254-20F4-4FD6-977C-082ECA1BEF6A}" type="datetimeFigureOut">
              <a:rPr lang="en-US" smtClean="0"/>
              <a:t>2/21/2018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85933-9C2D-46A9-AAFA-DD15E4F9A9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02630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DB254-20F4-4FD6-977C-082ECA1BEF6A}" type="datetimeFigureOut">
              <a:rPr lang="en-US" smtClean="0"/>
              <a:t>2/21/2018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85933-9C2D-46A9-AAFA-DD15E4F9A999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Content Placeholder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083" y="102585"/>
            <a:ext cx="2426208" cy="390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391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DB254-20F4-4FD6-977C-082ECA1BEF6A}" type="datetimeFigureOut">
              <a:rPr lang="en-US" smtClean="0"/>
              <a:t>2/21/2018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85933-9C2D-46A9-AAFA-DD15E4F9A9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2717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DB254-20F4-4FD6-977C-082ECA1BEF6A}" type="datetimeFigureOut">
              <a:rPr lang="en-US" smtClean="0"/>
              <a:t>2/21/2018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85933-9C2D-46A9-AAFA-DD15E4F9A9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56728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DB254-20F4-4FD6-977C-082ECA1BEF6A}" type="datetimeFigureOut">
              <a:rPr lang="en-US" smtClean="0"/>
              <a:t>2/21/2018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85933-9C2D-46A9-AAFA-DD15E4F9A9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16181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DB254-20F4-4FD6-977C-082ECA1BEF6A}" type="datetimeFigureOut">
              <a:rPr lang="en-US" smtClean="0"/>
              <a:t>2/21/2018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85933-9C2D-46A9-AAFA-DD15E4F9A9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7144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DB254-20F4-4FD6-977C-082ECA1BEF6A}" type="datetimeFigureOut">
              <a:rPr lang="en-US" smtClean="0"/>
              <a:t>2/21/2018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85933-9C2D-46A9-AAFA-DD15E4F9A9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03611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DB254-20F4-4FD6-977C-082ECA1BEF6A}" type="datetimeFigureOut">
              <a:rPr lang="en-US" smtClean="0"/>
              <a:t>2/21/2018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85933-9C2D-46A9-AAFA-DD15E4F9A9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25874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DB254-20F4-4FD6-977C-082ECA1BEF6A}" type="datetimeFigureOut">
              <a:rPr lang="en-US" smtClean="0"/>
              <a:t>2/21/2018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85933-9C2D-46A9-AAFA-DD15E4F9A9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04388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DB254-20F4-4FD6-977C-082ECA1BEF6A}" type="datetimeFigureOut">
              <a:rPr lang="en-US" smtClean="0"/>
              <a:t>2/21/2018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85933-9C2D-46A9-AAFA-DD15E4F9A9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46800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DB254-20F4-4FD6-977C-082ECA1BEF6A}" type="datetimeFigureOut">
              <a:rPr lang="en-US" smtClean="0"/>
              <a:t>2/21/2018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85933-9C2D-46A9-AAFA-DD15E4F9A9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99491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4DB254-20F4-4FD6-977C-082ECA1BEF6A}" type="datetimeFigureOut">
              <a:rPr lang="en-US" smtClean="0"/>
              <a:t>2/21/2018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185933-9C2D-46A9-AAFA-DD15E4F9A9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15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7817" y="5520175"/>
            <a:ext cx="7096365" cy="1141124"/>
          </a:xfrm>
          <a:prstGeom prst="rect">
            <a:avLst/>
          </a:prstGeom>
          <a:ln w="19050">
            <a:solidFill>
              <a:srgbClr val="626262"/>
            </a:solidFill>
          </a:ln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Picture 4" descr="21766817_1344963212279113_2895198932239809315_n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39" y="501462"/>
            <a:ext cx="11987437" cy="4495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380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A6A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06" t="8241" b="4954"/>
          <a:stretch/>
        </p:blipFill>
        <p:spPr>
          <a:xfrm>
            <a:off x="12879" y="454129"/>
            <a:ext cx="12179121" cy="595004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7817" y="4851713"/>
            <a:ext cx="7096365" cy="1141124"/>
          </a:xfrm>
          <a:prstGeom prst="rect">
            <a:avLst/>
          </a:prstGeom>
          <a:ln w="19050">
            <a:solidFill>
              <a:srgbClr val="626262"/>
            </a:solidFill>
          </a:ln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4121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272" y="567573"/>
            <a:ext cx="5890847" cy="1325563"/>
          </a:xfrm>
        </p:spPr>
        <p:txBody>
          <a:bodyPr/>
          <a:lstStyle/>
          <a:p>
            <a:r>
              <a:rPr lang="ro-RO" dirty="0" smtClean="0">
                <a:solidFill>
                  <a:srgbClr val="616161"/>
                </a:solidFill>
              </a:rPr>
              <a:t>Ce este rețeaua</a:t>
            </a:r>
            <a:r>
              <a:rPr lang="ro-RO" dirty="0" smtClean="0">
                <a:solidFill>
                  <a:srgbClr val="FF8428"/>
                </a:solidFill>
              </a:rPr>
              <a:t>EDU</a:t>
            </a:r>
            <a:r>
              <a:rPr lang="ro-RO" dirty="0" smtClean="0">
                <a:solidFill>
                  <a:srgbClr val="616161"/>
                </a:solidFill>
              </a:rPr>
              <a:t>?</a:t>
            </a:r>
            <a:endParaRPr lang="en-US" dirty="0">
              <a:solidFill>
                <a:srgbClr val="616161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6260122" y="134538"/>
            <a:ext cx="5773616" cy="17862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o-RO" sz="2400" dirty="0" smtClean="0">
                <a:solidFill>
                  <a:srgbClr val="616161"/>
                </a:solidFill>
              </a:rPr>
              <a:t>În rețeauaEDU găsești programe de formare, resurse pentru cursurile online, platforme de eLearning, informații despre diferite proiecte desfășurate de instituțiile incluse în rețea, webinarii, evenimente.</a:t>
            </a:r>
            <a:endParaRPr lang="en-US" sz="2400" dirty="0">
              <a:solidFill>
                <a:srgbClr val="616161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/>
          <a:srcRect l="106" t="8388" r="7576" b="53643"/>
          <a:stretch/>
        </p:blipFill>
        <p:spPr>
          <a:xfrm>
            <a:off x="56272" y="3611877"/>
            <a:ext cx="12056012" cy="2787659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5852160"/>
            <a:ext cx="12192000" cy="70338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Down Arrow 9"/>
          <p:cNvSpPr/>
          <p:nvPr/>
        </p:nvSpPr>
        <p:spPr>
          <a:xfrm>
            <a:off x="6260122" y="2320205"/>
            <a:ext cx="717453" cy="3362178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Content Placeholder 6"/>
          <p:cNvSpPr txBox="1">
            <a:spLocks/>
          </p:cNvSpPr>
          <p:nvPr/>
        </p:nvSpPr>
        <p:spPr>
          <a:xfrm>
            <a:off x="357553" y="1978025"/>
            <a:ext cx="5773616" cy="17862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o-RO" sz="2400" dirty="0" smtClean="0">
                <a:solidFill>
                  <a:srgbClr val="616161"/>
                </a:solidFill>
              </a:rPr>
              <a:t>rețeauaEDU.ro este comunitatea de eLearning a învățământului preuniversitar din România. Din rețeauaEDU.ro fac parte școli și CCD-uri din întreaga țară.</a:t>
            </a:r>
            <a:endParaRPr lang="en-US" sz="2400" dirty="0">
              <a:solidFill>
                <a:srgbClr val="61616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1994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>
                <a:solidFill>
                  <a:srgbClr val="616161"/>
                </a:solidFill>
              </a:rPr>
              <a:t>Doar un singur cont – numeroase beneficii</a:t>
            </a:r>
            <a:endParaRPr lang="en-US" dirty="0">
              <a:solidFill>
                <a:srgbClr val="61616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25961" t="8185" r="27538" b="31888"/>
          <a:stretch/>
        </p:blipFill>
        <p:spPr>
          <a:xfrm>
            <a:off x="211014" y="2651760"/>
            <a:ext cx="5669281" cy="410776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26308" t="8595" r="27307" b="32710"/>
          <a:stretch/>
        </p:blipFill>
        <p:spPr>
          <a:xfrm>
            <a:off x="6288259" y="2736165"/>
            <a:ext cx="5655212" cy="4023361"/>
          </a:xfrm>
          <a:prstGeom prst="rect">
            <a:avLst/>
          </a:prstGeom>
        </p:spPr>
      </p:pic>
      <p:sp>
        <p:nvSpPr>
          <p:cNvPr id="6" name="Content Placeholder 6"/>
          <p:cNvSpPr>
            <a:spLocks noGrp="1"/>
          </p:cNvSpPr>
          <p:nvPr>
            <p:ph idx="1"/>
          </p:nvPr>
        </p:nvSpPr>
        <p:spPr>
          <a:xfrm>
            <a:off x="211014" y="1743053"/>
            <a:ext cx="5773616" cy="4703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o-RO" sz="2400" dirty="0" smtClean="0">
                <a:solidFill>
                  <a:srgbClr val="616161"/>
                </a:solidFill>
              </a:rPr>
              <a:t>Platformele de eLearning publice</a:t>
            </a:r>
            <a:endParaRPr lang="en-US" sz="2400" dirty="0">
              <a:solidFill>
                <a:srgbClr val="616161"/>
              </a:solidFill>
            </a:endParaRPr>
          </a:p>
        </p:txBody>
      </p:sp>
      <p:sp>
        <p:nvSpPr>
          <p:cNvPr id="8" name="Content Placeholder 6"/>
          <p:cNvSpPr txBox="1">
            <a:spLocks/>
          </p:cNvSpPr>
          <p:nvPr/>
        </p:nvSpPr>
        <p:spPr>
          <a:xfrm>
            <a:off x="6288259" y="1743052"/>
            <a:ext cx="5773616" cy="7750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o-RO" sz="2400" dirty="0" smtClean="0">
                <a:solidFill>
                  <a:srgbClr val="616161"/>
                </a:solidFill>
              </a:rPr>
              <a:t>Platformele de eLearning ale CCD-urilor din țară</a:t>
            </a:r>
            <a:endParaRPr lang="en-US" sz="2400" dirty="0">
              <a:solidFill>
                <a:srgbClr val="61616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60568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>
                <a:solidFill>
                  <a:srgbClr val="616161"/>
                </a:solidFill>
              </a:rPr>
              <a:t>Doar un singur cont – numeroase beneficii</a:t>
            </a:r>
            <a:endParaRPr lang="en-US" dirty="0">
              <a:solidFill>
                <a:srgbClr val="616161"/>
              </a:solidFill>
            </a:endParaRPr>
          </a:p>
        </p:txBody>
      </p:sp>
      <p:sp>
        <p:nvSpPr>
          <p:cNvPr id="6" name="Content Placeholder 6"/>
          <p:cNvSpPr>
            <a:spLocks noGrp="1"/>
          </p:cNvSpPr>
          <p:nvPr>
            <p:ph idx="1"/>
          </p:nvPr>
        </p:nvSpPr>
        <p:spPr>
          <a:xfrm>
            <a:off x="211014" y="1743054"/>
            <a:ext cx="11760592" cy="7750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o-RO" sz="2400" dirty="0" smtClean="0">
                <a:solidFill>
                  <a:srgbClr val="616161"/>
                </a:solidFill>
              </a:rPr>
              <a:t>Webinarii despre eLearning și rețeauaEDU desfășurate în Agora – poți viziona înregistrările webinarilor încheiate.</a:t>
            </a:r>
            <a:endParaRPr lang="en-US" sz="2400" dirty="0">
              <a:solidFill>
                <a:srgbClr val="61616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t="20293" b="10339"/>
          <a:stretch/>
        </p:blipFill>
        <p:spPr>
          <a:xfrm>
            <a:off x="1547446" y="2706624"/>
            <a:ext cx="10644554" cy="4151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8889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>
                <a:solidFill>
                  <a:srgbClr val="616161"/>
                </a:solidFill>
              </a:rPr>
              <a:t>Cum îți creezi cont?</a:t>
            </a:r>
            <a:endParaRPr lang="en-US" dirty="0">
              <a:solidFill>
                <a:srgbClr val="616161"/>
              </a:solidFill>
            </a:endParaRPr>
          </a:p>
        </p:txBody>
      </p:sp>
      <p:sp>
        <p:nvSpPr>
          <p:cNvPr id="4" name="Content Placeholder 6"/>
          <p:cNvSpPr txBox="1">
            <a:spLocks/>
          </p:cNvSpPr>
          <p:nvPr/>
        </p:nvSpPr>
        <p:spPr>
          <a:xfrm>
            <a:off x="160605" y="1582960"/>
            <a:ext cx="5773616" cy="17862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o-RO" sz="2400" dirty="0" smtClean="0">
                <a:solidFill>
                  <a:srgbClr val="616161"/>
                </a:solidFill>
              </a:rPr>
              <a:t>La butonul „Ajutor” din meniu găsești tutoriale despre cum îți creezi cont și cum înscrii instituția ta în rețeauaEDU.</a:t>
            </a:r>
            <a:endParaRPr lang="en-US" sz="2400" dirty="0">
              <a:solidFill>
                <a:srgbClr val="61616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50192" t="37622" b="8287"/>
          <a:stretch/>
        </p:blipFill>
        <p:spPr>
          <a:xfrm>
            <a:off x="23446" y="2908523"/>
            <a:ext cx="6072554" cy="3707724"/>
          </a:xfrm>
          <a:prstGeom prst="rect">
            <a:avLst/>
          </a:prstGeom>
        </p:spPr>
      </p:pic>
      <p:sp>
        <p:nvSpPr>
          <p:cNvPr id="5" name="Oval 4"/>
          <p:cNvSpPr/>
          <p:nvPr/>
        </p:nvSpPr>
        <p:spPr>
          <a:xfrm>
            <a:off x="2192801" y="3012831"/>
            <a:ext cx="2532185" cy="174439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55500" t="10647" b="19781"/>
          <a:stretch/>
        </p:blipFill>
        <p:spPr>
          <a:xfrm>
            <a:off x="6404474" y="1263811"/>
            <a:ext cx="5425440" cy="4768948"/>
          </a:xfrm>
          <a:prstGeom prst="rect">
            <a:avLst/>
          </a:prstGeom>
        </p:spPr>
      </p:pic>
      <p:sp>
        <p:nvSpPr>
          <p:cNvPr id="8" name="Down Arrow 7"/>
          <p:cNvSpPr/>
          <p:nvPr/>
        </p:nvSpPr>
        <p:spPr>
          <a:xfrm rot="2841939">
            <a:off x="5421285" y="564654"/>
            <a:ext cx="717453" cy="3362178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8963697" y="1027906"/>
            <a:ext cx="2705244" cy="2990302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Down Arrow 9"/>
          <p:cNvSpPr/>
          <p:nvPr/>
        </p:nvSpPr>
        <p:spPr>
          <a:xfrm rot="18700331">
            <a:off x="8278071" y="-66795"/>
            <a:ext cx="717453" cy="1789365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62890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442399"/>
            <a:ext cx="10515600" cy="1154582"/>
          </a:xfrm>
        </p:spPr>
        <p:txBody>
          <a:bodyPr/>
          <a:lstStyle/>
          <a:p>
            <a:r>
              <a:rPr lang="ro-RO" dirty="0" smtClean="0">
                <a:solidFill>
                  <a:srgbClr val="616161"/>
                </a:solidFill>
              </a:rPr>
              <a:t>Cum accesezi cursurile oferite de CCD?</a:t>
            </a:r>
            <a:endParaRPr lang="en-US" dirty="0">
              <a:solidFill>
                <a:srgbClr val="616161"/>
              </a:solidFill>
            </a:endParaRPr>
          </a:p>
        </p:txBody>
      </p:sp>
      <p:sp>
        <p:nvSpPr>
          <p:cNvPr id="5" name="Content Placeholder 6"/>
          <p:cNvSpPr>
            <a:spLocks noGrp="1"/>
          </p:cNvSpPr>
          <p:nvPr>
            <p:ph idx="1"/>
          </p:nvPr>
        </p:nvSpPr>
        <p:spPr>
          <a:xfrm>
            <a:off x="211014" y="1743053"/>
            <a:ext cx="5773616" cy="470373"/>
          </a:xfrm>
          <a:solidFill>
            <a:srgbClr val="FF8A36"/>
          </a:solidFill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o-RO" sz="2400" dirty="0" smtClean="0">
                <a:solidFill>
                  <a:srgbClr val="616161"/>
                </a:solidFill>
              </a:rPr>
              <a:t>1. Îți creezi cont în rețeauaEDU</a:t>
            </a:r>
            <a:endParaRPr lang="en-US" sz="2400" dirty="0">
              <a:solidFill>
                <a:srgbClr val="616161"/>
              </a:solidFill>
            </a:endParaRPr>
          </a:p>
        </p:txBody>
      </p:sp>
      <p:sp>
        <p:nvSpPr>
          <p:cNvPr id="6" name="Content Placeholder 6"/>
          <p:cNvSpPr txBox="1">
            <a:spLocks/>
          </p:cNvSpPr>
          <p:nvPr/>
        </p:nvSpPr>
        <p:spPr>
          <a:xfrm>
            <a:off x="211014" y="2391617"/>
            <a:ext cx="5773616" cy="4703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o-RO" sz="2400" dirty="0" smtClean="0">
                <a:solidFill>
                  <a:srgbClr val="616161"/>
                </a:solidFill>
              </a:rPr>
              <a:t>2. Te autentifici în rețeauaEDU</a:t>
            </a:r>
            <a:endParaRPr lang="en-US" sz="2400" dirty="0">
              <a:solidFill>
                <a:srgbClr val="616161"/>
              </a:solidFill>
            </a:endParaRPr>
          </a:p>
        </p:txBody>
      </p:sp>
      <p:sp>
        <p:nvSpPr>
          <p:cNvPr id="7" name="Content Placeholder 6"/>
          <p:cNvSpPr txBox="1">
            <a:spLocks/>
          </p:cNvSpPr>
          <p:nvPr/>
        </p:nvSpPr>
        <p:spPr>
          <a:xfrm>
            <a:off x="211014" y="3040181"/>
            <a:ext cx="5773616" cy="4703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o-RO" sz="2400" dirty="0">
                <a:solidFill>
                  <a:srgbClr val="616161"/>
                </a:solidFill>
              </a:rPr>
              <a:t>3</a:t>
            </a:r>
            <a:r>
              <a:rPr lang="ro-RO" sz="2400" dirty="0" smtClean="0">
                <a:solidFill>
                  <a:srgbClr val="616161"/>
                </a:solidFill>
              </a:rPr>
              <a:t>. Intri pe pagina ta la instanțele CCD-urilor</a:t>
            </a:r>
            <a:endParaRPr lang="en-US" sz="2400" dirty="0">
              <a:solidFill>
                <a:srgbClr val="616161"/>
              </a:solidFill>
            </a:endParaRPr>
          </a:p>
        </p:txBody>
      </p:sp>
      <p:sp>
        <p:nvSpPr>
          <p:cNvPr id="8" name="Content Placeholder 6"/>
          <p:cNvSpPr txBox="1">
            <a:spLocks/>
          </p:cNvSpPr>
          <p:nvPr/>
        </p:nvSpPr>
        <p:spPr>
          <a:xfrm>
            <a:off x="211014" y="3688745"/>
            <a:ext cx="5773616" cy="4703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o-RO" sz="2400" dirty="0" smtClean="0">
                <a:solidFill>
                  <a:srgbClr val="616161"/>
                </a:solidFill>
              </a:rPr>
              <a:t>4. Alegi CCD Arad</a:t>
            </a:r>
            <a:endParaRPr lang="en-US" sz="2400" dirty="0">
              <a:solidFill>
                <a:srgbClr val="616161"/>
              </a:solidFill>
            </a:endParaRPr>
          </a:p>
        </p:txBody>
      </p:sp>
      <p:sp>
        <p:nvSpPr>
          <p:cNvPr id="9" name="Content Placeholder 6"/>
          <p:cNvSpPr txBox="1">
            <a:spLocks/>
          </p:cNvSpPr>
          <p:nvPr/>
        </p:nvSpPr>
        <p:spPr>
          <a:xfrm>
            <a:off x="211014" y="4337309"/>
            <a:ext cx="5773616" cy="4703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o-RO" sz="2400" dirty="0">
                <a:solidFill>
                  <a:srgbClr val="616161"/>
                </a:solidFill>
              </a:rPr>
              <a:t>5</a:t>
            </a:r>
            <a:r>
              <a:rPr lang="ro-RO" sz="2400" dirty="0" smtClean="0">
                <a:solidFill>
                  <a:srgbClr val="616161"/>
                </a:solidFill>
              </a:rPr>
              <a:t>. Ești direcționat spre platforma CCD Arad</a:t>
            </a:r>
            <a:endParaRPr lang="en-US" sz="2400" dirty="0">
              <a:solidFill>
                <a:srgbClr val="616161"/>
              </a:solidFill>
            </a:endParaRPr>
          </a:p>
        </p:txBody>
      </p:sp>
      <p:sp>
        <p:nvSpPr>
          <p:cNvPr id="10" name="Content Placeholder 6"/>
          <p:cNvSpPr txBox="1">
            <a:spLocks/>
          </p:cNvSpPr>
          <p:nvPr/>
        </p:nvSpPr>
        <p:spPr>
          <a:xfrm>
            <a:off x="211014" y="4985873"/>
            <a:ext cx="5773616" cy="4703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o-RO" sz="2400" dirty="0" smtClean="0">
                <a:solidFill>
                  <a:srgbClr val="616161"/>
                </a:solidFill>
              </a:rPr>
              <a:t>6. Alegi cursul la care dorești să fii înscris</a:t>
            </a:r>
            <a:endParaRPr lang="en-US" sz="2400" dirty="0">
              <a:solidFill>
                <a:srgbClr val="616161"/>
              </a:solidFill>
            </a:endParaRPr>
          </a:p>
        </p:txBody>
      </p:sp>
      <p:sp>
        <p:nvSpPr>
          <p:cNvPr id="11" name="Content Placeholder 6"/>
          <p:cNvSpPr txBox="1">
            <a:spLocks/>
          </p:cNvSpPr>
          <p:nvPr/>
        </p:nvSpPr>
        <p:spPr>
          <a:xfrm>
            <a:off x="211014" y="5634436"/>
            <a:ext cx="5773616" cy="4703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o-RO" sz="2400" dirty="0">
                <a:solidFill>
                  <a:srgbClr val="616161"/>
                </a:solidFill>
              </a:rPr>
              <a:t>7</a:t>
            </a:r>
            <a:r>
              <a:rPr lang="ro-RO" sz="2400" dirty="0" smtClean="0">
                <a:solidFill>
                  <a:srgbClr val="616161"/>
                </a:solidFill>
              </a:rPr>
              <a:t>. Completezi cererea de înscriere la curs</a:t>
            </a:r>
            <a:endParaRPr lang="en-US" sz="2400" dirty="0">
              <a:solidFill>
                <a:srgbClr val="616161"/>
              </a:solidFill>
            </a:endParaRPr>
          </a:p>
        </p:txBody>
      </p:sp>
      <p:sp>
        <p:nvSpPr>
          <p:cNvPr id="12" name="Content Placeholder 6"/>
          <p:cNvSpPr txBox="1">
            <a:spLocks/>
          </p:cNvSpPr>
          <p:nvPr/>
        </p:nvSpPr>
        <p:spPr>
          <a:xfrm>
            <a:off x="173451" y="6282999"/>
            <a:ext cx="5773616" cy="47037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o-RO" sz="2400" dirty="0">
                <a:solidFill>
                  <a:srgbClr val="616161"/>
                </a:solidFill>
              </a:rPr>
              <a:t>8</a:t>
            </a:r>
            <a:r>
              <a:rPr lang="ro-RO" sz="2400" dirty="0" smtClean="0">
                <a:solidFill>
                  <a:srgbClr val="616161"/>
                </a:solidFill>
              </a:rPr>
              <a:t>. Primești email când înscrierea a fost aprobată</a:t>
            </a:r>
            <a:endParaRPr lang="en-US" sz="2400" dirty="0">
              <a:solidFill>
                <a:srgbClr val="61616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56409" t="6551" r="2746" b="27501"/>
          <a:stretch/>
        </p:blipFill>
        <p:spPr>
          <a:xfrm>
            <a:off x="6825803" y="1725778"/>
            <a:ext cx="4979831" cy="4520484"/>
          </a:xfrm>
          <a:prstGeom prst="rect">
            <a:avLst/>
          </a:prstGeom>
        </p:spPr>
      </p:pic>
      <p:sp>
        <p:nvSpPr>
          <p:cNvPr id="13" name="Oval 12"/>
          <p:cNvSpPr/>
          <p:nvPr/>
        </p:nvSpPr>
        <p:spPr>
          <a:xfrm>
            <a:off x="8770512" y="1441692"/>
            <a:ext cx="1852998" cy="1168866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Down Arrow 13"/>
          <p:cNvSpPr/>
          <p:nvPr/>
        </p:nvSpPr>
        <p:spPr>
          <a:xfrm rot="2879099">
            <a:off x="10455392" y="-98660"/>
            <a:ext cx="717453" cy="1789365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71179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/>
          <a:srcRect l="56409" t="6551" r="2746" b="27501"/>
          <a:stretch/>
        </p:blipFill>
        <p:spPr>
          <a:xfrm>
            <a:off x="6825803" y="1725778"/>
            <a:ext cx="4979831" cy="4520484"/>
          </a:xfrm>
          <a:prstGeom prst="rect">
            <a:avLst/>
          </a:prstGeom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442399"/>
            <a:ext cx="10515600" cy="1154582"/>
          </a:xfrm>
        </p:spPr>
        <p:txBody>
          <a:bodyPr/>
          <a:lstStyle/>
          <a:p>
            <a:r>
              <a:rPr lang="ro-RO" dirty="0" smtClean="0">
                <a:solidFill>
                  <a:srgbClr val="616161"/>
                </a:solidFill>
              </a:rPr>
              <a:t>Cum accesezi cursurile oferite de CCD?</a:t>
            </a:r>
            <a:endParaRPr lang="en-US" dirty="0">
              <a:solidFill>
                <a:srgbClr val="616161"/>
              </a:solidFill>
            </a:endParaRPr>
          </a:p>
        </p:txBody>
      </p:sp>
      <p:sp>
        <p:nvSpPr>
          <p:cNvPr id="5" name="Content Placeholder 6"/>
          <p:cNvSpPr>
            <a:spLocks noGrp="1"/>
          </p:cNvSpPr>
          <p:nvPr>
            <p:ph idx="1"/>
          </p:nvPr>
        </p:nvSpPr>
        <p:spPr>
          <a:xfrm>
            <a:off x="211014" y="1743053"/>
            <a:ext cx="5773616" cy="470373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ro-RO" sz="2400" dirty="0">
                <a:solidFill>
                  <a:srgbClr val="616161"/>
                </a:solidFill>
              </a:rPr>
              <a:t>1. Îți creezi cont în rețeauaEDU</a:t>
            </a:r>
            <a:endParaRPr lang="en-US" sz="2400" dirty="0">
              <a:solidFill>
                <a:srgbClr val="616161"/>
              </a:solidFill>
            </a:endParaRPr>
          </a:p>
        </p:txBody>
      </p:sp>
      <p:sp>
        <p:nvSpPr>
          <p:cNvPr id="6" name="Content Placeholder 6"/>
          <p:cNvSpPr txBox="1">
            <a:spLocks/>
          </p:cNvSpPr>
          <p:nvPr/>
        </p:nvSpPr>
        <p:spPr>
          <a:xfrm>
            <a:off x="211014" y="2391617"/>
            <a:ext cx="5773616" cy="470373"/>
          </a:xfrm>
          <a:prstGeom prst="rect">
            <a:avLst/>
          </a:prstGeom>
          <a:solidFill>
            <a:srgbClr val="FF8A36"/>
          </a:solidFill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indent="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>
                <a:solidFill>
                  <a:srgbClr val="616161"/>
                </a:solidFill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ro-RO" dirty="0"/>
              <a:t>2. Te autentifici în rețeauaEDU</a:t>
            </a:r>
            <a:endParaRPr lang="en-US" dirty="0"/>
          </a:p>
        </p:txBody>
      </p:sp>
      <p:sp>
        <p:nvSpPr>
          <p:cNvPr id="7" name="Content Placeholder 6"/>
          <p:cNvSpPr txBox="1">
            <a:spLocks/>
          </p:cNvSpPr>
          <p:nvPr/>
        </p:nvSpPr>
        <p:spPr>
          <a:xfrm>
            <a:off x="211014" y="3040181"/>
            <a:ext cx="5773616" cy="4703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o-RO" sz="2400" dirty="0">
                <a:solidFill>
                  <a:srgbClr val="616161"/>
                </a:solidFill>
              </a:rPr>
              <a:t>3</a:t>
            </a:r>
            <a:r>
              <a:rPr lang="ro-RO" sz="2400" dirty="0" smtClean="0">
                <a:solidFill>
                  <a:srgbClr val="616161"/>
                </a:solidFill>
              </a:rPr>
              <a:t>. Intri pe pagina ta la instanțele CCD-urilor</a:t>
            </a:r>
            <a:endParaRPr lang="en-US" sz="2400" dirty="0">
              <a:solidFill>
                <a:srgbClr val="616161"/>
              </a:solidFill>
            </a:endParaRPr>
          </a:p>
        </p:txBody>
      </p:sp>
      <p:sp>
        <p:nvSpPr>
          <p:cNvPr id="8" name="Content Placeholder 6"/>
          <p:cNvSpPr txBox="1">
            <a:spLocks/>
          </p:cNvSpPr>
          <p:nvPr/>
        </p:nvSpPr>
        <p:spPr>
          <a:xfrm>
            <a:off x="211014" y="3688745"/>
            <a:ext cx="5773616" cy="4703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o-RO" sz="2400" dirty="0" smtClean="0">
                <a:solidFill>
                  <a:srgbClr val="616161"/>
                </a:solidFill>
              </a:rPr>
              <a:t>4. Alegi CCD Arad</a:t>
            </a:r>
            <a:endParaRPr lang="en-US" sz="2400" dirty="0">
              <a:solidFill>
                <a:srgbClr val="616161"/>
              </a:solidFill>
            </a:endParaRPr>
          </a:p>
        </p:txBody>
      </p:sp>
      <p:sp>
        <p:nvSpPr>
          <p:cNvPr id="9" name="Content Placeholder 6"/>
          <p:cNvSpPr txBox="1">
            <a:spLocks/>
          </p:cNvSpPr>
          <p:nvPr/>
        </p:nvSpPr>
        <p:spPr>
          <a:xfrm>
            <a:off x="211014" y="4337309"/>
            <a:ext cx="5773616" cy="4703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o-RO" sz="2400" dirty="0">
                <a:solidFill>
                  <a:srgbClr val="616161"/>
                </a:solidFill>
              </a:rPr>
              <a:t>5</a:t>
            </a:r>
            <a:r>
              <a:rPr lang="ro-RO" sz="2400" dirty="0" smtClean="0">
                <a:solidFill>
                  <a:srgbClr val="616161"/>
                </a:solidFill>
              </a:rPr>
              <a:t>. Ești direcționat spre platforma CCD Arad</a:t>
            </a:r>
            <a:endParaRPr lang="en-US" sz="2400" dirty="0">
              <a:solidFill>
                <a:srgbClr val="616161"/>
              </a:solidFill>
            </a:endParaRPr>
          </a:p>
        </p:txBody>
      </p:sp>
      <p:sp>
        <p:nvSpPr>
          <p:cNvPr id="10" name="Content Placeholder 6"/>
          <p:cNvSpPr txBox="1">
            <a:spLocks/>
          </p:cNvSpPr>
          <p:nvPr/>
        </p:nvSpPr>
        <p:spPr>
          <a:xfrm>
            <a:off x="211014" y="4985873"/>
            <a:ext cx="5773616" cy="4703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o-RO" sz="2400" dirty="0" smtClean="0">
                <a:solidFill>
                  <a:srgbClr val="616161"/>
                </a:solidFill>
              </a:rPr>
              <a:t>6. Alegi cursul la care dorești să fii înscris</a:t>
            </a:r>
            <a:endParaRPr lang="en-US" sz="2400" dirty="0">
              <a:solidFill>
                <a:srgbClr val="616161"/>
              </a:solidFill>
            </a:endParaRPr>
          </a:p>
        </p:txBody>
      </p:sp>
      <p:sp>
        <p:nvSpPr>
          <p:cNvPr id="11" name="Content Placeholder 6"/>
          <p:cNvSpPr txBox="1">
            <a:spLocks/>
          </p:cNvSpPr>
          <p:nvPr/>
        </p:nvSpPr>
        <p:spPr>
          <a:xfrm>
            <a:off x="211014" y="5634436"/>
            <a:ext cx="5773616" cy="4703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o-RO" sz="2400" dirty="0">
                <a:solidFill>
                  <a:srgbClr val="616161"/>
                </a:solidFill>
              </a:rPr>
              <a:t>7</a:t>
            </a:r>
            <a:r>
              <a:rPr lang="ro-RO" sz="2400" dirty="0" smtClean="0">
                <a:solidFill>
                  <a:srgbClr val="616161"/>
                </a:solidFill>
              </a:rPr>
              <a:t>. Completezi cererea de înscriere la curs</a:t>
            </a:r>
            <a:endParaRPr lang="en-US" sz="2400" dirty="0">
              <a:solidFill>
                <a:srgbClr val="616161"/>
              </a:solidFill>
            </a:endParaRPr>
          </a:p>
        </p:txBody>
      </p:sp>
      <p:sp>
        <p:nvSpPr>
          <p:cNvPr id="12" name="Content Placeholder 6"/>
          <p:cNvSpPr txBox="1">
            <a:spLocks/>
          </p:cNvSpPr>
          <p:nvPr/>
        </p:nvSpPr>
        <p:spPr>
          <a:xfrm>
            <a:off x="173451" y="6282999"/>
            <a:ext cx="5773616" cy="47037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o-RO" sz="2400" dirty="0">
                <a:solidFill>
                  <a:srgbClr val="616161"/>
                </a:solidFill>
              </a:rPr>
              <a:t>8</a:t>
            </a:r>
            <a:r>
              <a:rPr lang="ro-RO" sz="2400" dirty="0" smtClean="0">
                <a:solidFill>
                  <a:srgbClr val="616161"/>
                </a:solidFill>
              </a:rPr>
              <a:t>. Primești email când înscrierea a fost aprobată</a:t>
            </a:r>
            <a:endParaRPr lang="en-US" sz="2400" dirty="0">
              <a:solidFill>
                <a:srgbClr val="616161"/>
              </a:solidFill>
            </a:endParaRPr>
          </a:p>
        </p:txBody>
      </p:sp>
      <p:sp>
        <p:nvSpPr>
          <p:cNvPr id="13" name="Oval 12"/>
          <p:cNvSpPr/>
          <p:nvPr/>
        </p:nvSpPr>
        <p:spPr>
          <a:xfrm>
            <a:off x="9865947" y="1444649"/>
            <a:ext cx="1852998" cy="1168866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Down Arrow 13"/>
          <p:cNvSpPr/>
          <p:nvPr/>
        </p:nvSpPr>
        <p:spPr>
          <a:xfrm rot="2432769">
            <a:off x="10995073" y="2694"/>
            <a:ext cx="717453" cy="1595703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04986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442399"/>
            <a:ext cx="10515600" cy="1154582"/>
          </a:xfrm>
        </p:spPr>
        <p:txBody>
          <a:bodyPr/>
          <a:lstStyle/>
          <a:p>
            <a:r>
              <a:rPr lang="ro-RO" dirty="0" smtClean="0">
                <a:solidFill>
                  <a:srgbClr val="616161"/>
                </a:solidFill>
              </a:rPr>
              <a:t>Cum accesezi cursurile oferite de CCD?</a:t>
            </a:r>
            <a:endParaRPr lang="en-US" dirty="0">
              <a:solidFill>
                <a:srgbClr val="616161"/>
              </a:solidFill>
            </a:endParaRPr>
          </a:p>
        </p:txBody>
      </p:sp>
      <p:sp>
        <p:nvSpPr>
          <p:cNvPr id="5" name="Content Placeholder 6"/>
          <p:cNvSpPr>
            <a:spLocks noGrp="1"/>
          </p:cNvSpPr>
          <p:nvPr>
            <p:ph idx="1"/>
          </p:nvPr>
        </p:nvSpPr>
        <p:spPr>
          <a:xfrm>
            <a:off x="211014" y="1743053"/>
            <a:ext cx="5773616" cy="470373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ro-RO" sz="2400" dirty="0">
                <a:solidFill>
                  <a:srgbClr val="616161"/>
                </a:solidFill>
              </a:rPr>
              <a:t>1. Îți creezi cont în rețeauaEDU</a:t>
            </a:r>
            <a:endParaRPr lang="en-US" sz="2400" dirty="0">
              <a:solidFill>
                <a:srgbClr val="616161"/>
              </a:solidFill>
            </a:endParaRPr>
          </a:p>
        </p:txBody>
      </p:sp>
      <p:sp>
        <p:nvSpPr>
          <p:cNvPr id="6" name="Content Placeholder 6"/>
          <p:cNvSpPr txBox="1">
            <a:spLocks/>
          </p:cNvSpPr>
          <p:nvPr/>
        </p:nvSpPr>
        <p:spPr>
          <a:xfrm>
            <a:off x="211014" y="2391617"/>
            <a:ext cx="5773616" cy="4703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o-RO" sz="2400" dirty="0" smtClean="0">
                <a:solidFill>
                  <a:srgbClr val="616161"/>
                </a:solidFill>
              </a:rPr>
              <a:t>2. Te autentifici în rețeauaEDU</a:t>
            </a:r>
            <a:endParaRPr lang="en-US" sz="2400" dirty="0">
              <a:solidFill>
                <a:srgbClr val="616161"/>
              </a:solidFill>
            </a:endParaRPr>
          </a:p>
        </p:txBody>
      </p:sp>
      <p:sp>
        <p:nvSpPr>
          <p:cNvPr id="7" name="Content Placeholder 6"/>
          <p:cNvSpPr txBox="1">
            <a:spLocks/>
          </p:cNvSpPr>
          <p:nvPr/>
        </p:nvSpPr>
        <p:spPr>
          <a:xfrm>
            <a:off x="211014" y="3040181"/>
            <a:ext cx="5773616" cy="470373"/>
          </a:xfrm>
          <a:prstGeom prst="rect">
            <a:avLst/>
          </a:prstGeom>
          <a:solidFill>
            <a:srgbClr val="FF8A36"/>
          </a:solidFill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indent="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>
                <a:solidFill>
                  <a:srgbClr val="616161"/>
                </a:solidFill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ro-RO" dirty="0"/>
              <a:t>3. Intri pe pagina ta la instanțele CCD-urilor</a:t>
            </a:r>
            <a:endParaRPr lang="en-US" dirty="0"/>
          </a:p>
        </p:txBody>
      </p:sp>
      <p:sp>
        <p:nvSpPr>
          <p:cNvPr id="8" name="Content Placeholder 6"/>
          <p:cNvSpPr txBox="1">
            <a:spLocks/>
          </p:cNvSpPr>
          <p:nvPr/>
        </p:nvSpPr>
        <p:spPr>
          <a:xfrm>
            <a:off x="211014" y="3688745"/>
            <a:ext cx="5773616" cy="4703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o-RO" sz="2400" dirty="0" smtClean="0">
                <a:solidFill>
                  <a:srgbClr val="616161"/>
                </a:solidFill>
              </a:rPr>
              <a:t>4. Alegi CCD Arad</a:t>
            </a:r>
            <a:endParaRPr lang="en-US" sz="2400" dirty="0">
              <a:solidFill>
                <a:srgbClr val="616161"/>
              </a:solidFill>
            </a:endParaRPr>
          </a:p>
        </p:txBody>
      </p:sp>
      <p:sp>
        <p:nvSpPr>
          <p:cNvPr id="9" name="Content Placeholder 6"/>
          <p:cNvSpPr txBox="1">
            <a:spLocks/>
          </p:cNvSpPr>
          <p:nvPr/>
        </p:nvSpPr>
        <p:spPr>
          <a:xfrm>
            <a:off x="211014" y="4337309"/>
            <a:ext cx="5773616" cy="4703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o-RO" sz="2400" dirty="0">
                <a:solidFill>
                  <a:srgbClr val="616161"/>
                </a:solidFill>
              </a:rPr>
              <a:t>5</a:t>
            </a:r>
            <a:r>
              <a:rPr lang="ro-RO" sz="2400" dirty="0" smtClean="0">
                <a:solidFill>
                  <a:srgbClr val="616161"/>
                </a:solidFill>
              </a:rPr>
              <a:t>. Ești direcționat spre platforma CCD Arad</a:t>
            </a:r>
            <a:endParaRPr lang="en-US" sz="2400" dirty="0">
              <a:solidFill>
                <a:srgbClr val="616161"/>
              </a:solidFill>
            </a:endParaRPr>
          </a:p>
        </p:txBody>
      </p:sp>
      <p:sp>
        <p:nvSpPr>
          <p:cNvPr id="10" name="Content Placeholder 6"/>
          <p:cNvSpPr txBox="1">
            <a:spLocks/>
          </p:cNvSpPr>
          <p:nvPr/>
        </p:nvSpPr>
        <p:spPr>
          <a:xfrm>
            <a:off x="211014" y="4985873"/>
            <a:ext cx="5773616" cy="4703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o-RO" sz="2400" dirty="0" smtClean="0">
                <a:solidFill>
                  <a:srgbClr val="616161"/>
                </a:solidFill>
              </a:rPr>
              <a:t>6. Alegi cursul la care dorești să fii înscris</a:t>
            </a:r>
            <a:endParaRPr lang="en-US" sz="2400" dirty="0">
              <a:solidFill>
                <a:srgbClr val="616161"/>
              </a:solidFill>
            </a:endParaRPr>
          </a:p>
        </p:txBody>
      </p:sp>
      <p:sp>
        <p:nvSpPr>
          <p:cNvPr id="11" name="Content Placeholder 6"/>
          <p:cNvSpPr txBox="1">
            <a:spLocks/>
          </p:cNvSpPr>
          <p:nvPr/>
        </p:nvSpPr>
        <p:spPr>
          <a:xfrm>
            <a:off x="211014" y="5634436"/>
            <a:ext cx="5773616" cy="4703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o-RO" sz="2400" dirty="0">
                <a:solidFill>
                  <a:srgbClr val="616161"/>
                </a:solidFill>
              </a:rPr>
              <a:t>7</a:t>
            </a:r>
            <a:r>
              <a:rPr lang="ro-RO" sz="2400" dirty="0" smtClean="0">
                <a:solidFill>
                  <a:srgbClr val="616161"/>
                </a:solidFill>
              </a:rPr>
              <a:t>. Completezi cererea de înscriere la curs</a:t>
            </a:r>
            <a:endParaRPr lang="en-US" sz="2400" dirty="0">
              <a:solidFill>
                <a:srgbClr val="616161"/>
              </a:solidFill>
            </a:endParaRPr>
          </a:p>
        </p:txBody>
      </p:sp>
      <p:sp>
        <p:nvSpPr>
          <p:cNvPr id="12" name="Content Placeholder 6"/>
          <p:cNvSpPr txBox="1">
            <a:spLocks/>
          </p:cNvSpPr>
          <p:nvPr/>
        </p:nvSpPr>
        <p:spPr>
          <a:xfrm>
            <a:off x="173451" y="6282999"/>
            <a:ext cx="5773616" cy="47037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o-RO" sz="2400" dirty="0">
                <a:solidFill>
                  <a:srgbClr val="616161"/>
                </a:solidFill>
              </a:rPr>
              <a:t>8</a:t>
            </a:r>
            <a:r>
              <a:rPr lang="ro-RO" sz="2400" dirty="0" smtClean="0">
                <a:solidFill>
                  <a:srgbClr val="616161"/>
                </a:solidFill>
              </a:rPr>
              <a:t>. Primești email când înscrierea a fost aprobată</a:t>
            </a:r>
            <a:endParaRPr lang="en-US" sz="2400" dirty="0">
              <a:solidFill>
                <a:srgbClr val="616161"/>
              </a:solidFill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/>
          <a:srcRect l="26308" t="8595" r="27307" b="32710"/>
          <a:stretch/>
        </p:blipFill>
        <p:spPr>
          <a:xfrm>
            <a:off x="6326896" y="2147437"/>
            <a:ext cx="5655212" cy="4023361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8465482" y="2302521"/>
            <a:ext cx="1378040" cy="64856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48106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442399"/>
            <a:ext cx="10515600" cy="1154582"/>
          </a:xfrm>
        </p:spPr>
        <p:txBody>
          <a:bodyPr/>
          <a:lstStyle/>
          <a:p>
            <a:r>
              <a:rPr lang="ro-RO" dirty="0" smtClean="0">
                <a:solidFill>
                  <a:srgbClr val="616161"/>
                </a:solidFill>
              </a:rPr>
              <a:t>Cum accesezi cursurile oferite de CCD?</a:t>
            </a:r>
            <a:endParaRPr lang="en-US" dirty="0">
              <a:solidFill>
                <a:srgbClr val="616161"/>
              </a:solidFill>
            </a:endParaRPr>
          </a:p>
        </p:txBody>
      </p:sp>
      <p:sp>
        <p:nvSpPr>
          <p:cNvPr id="5" name="Content Placeholder 6"/>
          <p:cNvSpPr>
            <a:spLocks noGrp="1"/>
          </p:cNvSpPr>
          <p:nvPr>
            <p:ph idx="1"/>
          </p:nvPr>
        </p:nvSpPr>
        <p:spPr>
          <a:xfrm>
            <a:off x="211014" y="1743053"/>
            <a:ext cx="5773616" cy="470373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ro-RO" sz="2400" dirty="0">
                <a:solidFill>
                  <a:srgbClr val="616161"/>
                </a:solidFill>
              </a:rPr>
              <a:t>1. Îți creezi cont în rețeauaEDU</a:t>
            </a:r>
            <a:endParaRPr lang="en-US" sz="2400" dirty="0">
              <a:solidFill>
                <a:srgbClr val="616161"/>
              </a:solidFill>
            </a:endParaRPr>
          </a:p>
        </p:txBody>
      </p:sp>
      <p:sp>
        <p:nvSpPr>
          <p:cNvPr id="6" name="Content Placeholder 6"/>
          <p:cNvSpPr txBox="1">
            <a:spLocks/>
          </p:cNvSpPr>
          <p:nvPr/>
        </p:nvSpPr>
        <p:spPr>
          <a:xfrm>
            <a:off x="211014" y="2391617"/>
            <a:ext cx="5773616" cy="4703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o-RO" sz="2400" dirty="0" smtClean="0">
                <a:solidFill>
                  <a:srgbClr val="616161"/>
                </a:solidFill>
              </a:rPr>
              <a:t>2. Te autentifici în rețeauaEDU</a:t>
            </a:r>
            <a:endParaRPr lang="en-US" sz="2400" dirty="0">
              <a:solidFill>
                <a:srgbClr val="616161"/>
              </a:solidFill>
            </a:endParaRPr>
          </a:p>
        </p:txBody>
      </p:sp>
      <p:sp>
        <p:nvSpPr>
          <p:cNvPr id="7" name="Content Placeholder 6"/>
          <p:cNvSpPr txBox="1">
            <a:spLocks/>
          </p:cNvSpPr>
          <p:nvPr/>
        </p:nvSpPr>
        <p:spPr>
          <a:xfrm>
            <a:off x="211014" y="3040181"/>
            <a:ext cx="5773616" cy="4703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o-RO" sz="2400" dirty="0">
                <a:solidFill>
                  <a:srgbClr val="616161"/>
                </a:solidFill>
              </a:rPr>
              <a:t>3</a:t>
            </a:r>
            <a:r>
              <a:rPr lang="ro-RO" sz="2400" dirty="0" smtClean="0">
                <a:solidFill>
                  <a:srgbClr val="616161"/>
                </a:solidFill>
              </a:rPr>
              <a:t>. Intri pe pagina ta la instanțele CCD-urilor</a:t>
            </a:r>
            <a:endParaRPr lang="en-US" sz="2400" dirty="0">
              <a:solidFill>
                <a:srgbClr val="616161"/>
              </a:solidFill>
            </a:endParaRPr>
          </a:p>
        </p:txBody>
      </p:sp>
      <p:sp>
        <p:nvSpPr>
          <p:cNvPr id="8" name="Content Placeholder 6"/>
          <p:cNvSpPr txBox="1">
            <a:spLocks/>
          </p:cNvSpPr>
          <p:nvPr/>
        </p:nvSpPr>
        <p:spPr>
          <a:xfrm>
            <a:off x="211014" y="3688745"/>
            <a:ext cx="5773616" cy="470373"/>
          </a:xfrm>
          <a:prstGeom prst="rect">
            <a:avLst/>
          </a:prstGeom>
          <a:solidFill>
            <a:srgbClr val="FF8A36"/>
          </a:solidFill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indent="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>
                <a:solidFill>
                  <a:srgbClr val="616161"/>
                </a:solidFill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ro-RO" dirty="0"/>
              <a:t>4. Alegi CCD Arad</a:t>
            </a:r>
            <a:endParaRPr lang="en-US" dirty="0"/>
          </a:p>
        </p:txBody>
      </p:sp>
      <p:sp>
        <p:nvSpPr>
          <p:cNvPr id="9" name="Content Placeholder 6"/>
          <p:cNvSpPr txBox="1">
            <a:spLocks/>
          </p:cNvSpPr>
          <p:nvPr/>
        </p:nvSpPr>
        <p:spPr>
          <a:xfrm>
            <a:off x="211014" y="4337309"/>
            <a:ext cx="5773616" cy="4703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o-RO" sz="2400" dirty="0">
                <a:solidFill>
                  <a:srgbClr val="616161"/>
                </a:solidFill>
              </a:rPr>
              <a:t>5</a:t>
            </a:r>
            <a:r>
              <a:rPr lang="ro-RO" sz="2400" dirty="0" smtClean="0">
                <a:solidFill>
                  <a:srgbClr val="616161"/>
                </a:solidFill>
              </a:rPr>
              <a:t>. Ești direcționat spre platforma CCD Arad</a:t>
            </a:r>
            <a:endParaRPr lang="en-US" sz="2400" dirty="0">
              <a:solidFill>
                <a:srgbClr val="616161"/>
              </a:solidFill>
            </a:endParaRPr>
          </a:p>
        </p:txBody>
      </p:sp>
      <p:sp>
        <p:nvSpPr>
          <p:cNvPr id="10" name="Content Placeholder 6"/>
          <p:cNvSpPr txBox="1">
            <a:spLocks/>
          </p:cNvSpPr>
          <p:nvPr/>
        </p:nvSpPr>
        <p:spPr>
          <a:xfrm>
            <a:off x="211014" y="4985873"/>
            <a:ext cx="5773616" cy="4703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o-RO" sz="2400" dirty="0" smtClean="0">
                <a:solidFill>
                  <a:srgbClr val="616161"/>
                </a:solidFill>
              </a:rPr>
              <a:t>6. Alegi cursul la care dorești să fii înscris</a:t>
            </a:r>
            <a:endParaRPr lang="en-US" sz="2400" dirty="0">
              <a:solidFill>
                <a:srgbClr val="616161"/>
              </a:solidFill>
            </a:endParaRPr>
          </a:p>
        </p:txBody>
      </p:sp>
      <p:sp>
        <p:nvSpPr>
          <p:cNvPr id="11" name="Content Placeholder 6"/>
          <p:cNvSpPr txBox="1">
            <a:spLocks/>
          </p:cNvSpPr>
          <p:nvPr/>
        </p:nvSpPr>
        <p:spPr>
          <a:xfrm>
            <a:off x="211014" y="5634436"/>
            <a:ext cx="5773616" cy="4703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o-RO" sz="2400" dirty="0">
                <a:solidFill>
                  <a:srgbClr val="616161"/>
                </a:solidFill>
              </a:rPr>
              <a:t>7</a:t>
            </a:r>
            <a:r>
              <a:rPr lang="ro-RO" sz="2400" dirty="0" smtClean="0">
                <a:solidFill>
                  <a:srgbClr val="616161"/>
                </a:solidFill>
              </a:rPr>
              <a:t>. Completezi cererea de înscriere la curs</a:t>
            </a:r>
            <a:endParaRPr lang="en-US" sz="2400" dirty="0">
              <a:solidFill>
                <a:srgbClr val="616161"/>
              </a:solidFill>
            </a:endParaRPr>
          </a:p>
        </p:txBody>
      </p:sp>
      <p:sp>
        <p:nvSpPr>
          <p:cNvPr id="12" name="Content Placeholder 6"/>
          <p:cNvSpPr txBox="1">
            <a:spLocks/>
          </p:cNvSpPr>
          <p:nvPr/>
        </p:nvSpPr>
        <p:spPr>
          <a:xfrm>
            <a:off x="173451" y="6282999"/>
            <a:ext cx="5773616" cy="47037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o-RO" sz="2400" dirty="0">
                <a:solidFill>
                  <a:srgbClr val="616161"/>
                </a:solidFill>
              </a:rPr>
              <a:t>8</a:t>
            </a:r>
            <a:r>
              <a:rPr lang="ro-RO" sz="2400" dirty="0" smtClean="0">
                <a:solidFill>
                  <a:srgbClr val="616161"/>
                </a:solidFill>
              </a:rPr>
              <a:t>. Primești email când înscrierea a fost aprobată</a:t>
            </a:r>
            <a:endParaRPr lang="en-US" sz="2400" dirty="0">
              <a:solidFill>
                <a:srgbClr val="616161"/>
              </a:solidFill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/>
          <a:srcRect l="26308" t="8595" r="27307" b="32710"/>
          <a:stretch/>
        </p:blipFill>
        <p:spPr>
          <a:xfrm>
            <a:off x="6326896" y="2147437"/>
            <a:ext cx="5655212" cy="4023361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9508671" y="2888132"/>
            <a:ext cx="1378040" cy="127098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4494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1373" t="14818" r="2500" b="5330"/>
          <a:stretch/>
        </p:blipFill>
        <p:spPr>
          <a:xfrm>
            <a:off x="5327717" y="1639479"/>
            <a:ext cx="6726907" cy="3141687"/>
          </a:xfrm>
          <a:prstGeom prst="rect">
            <a:avLst/>
          </a:prstGeom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442399"/>
            <a:ext cx="10515600" cy="1154582"/>
          </a:xfrm>
        </p:spPr>
        <p:txBody>
          <a:bodyPr/>
          <a:lstStyle/>
          <a:p>
            <a:r>
              <a:rPr lang="ro-RO" dirty="0" smtClean="0">
                <a:solidFill>
                  <a:srgbClr val="616161"/>
                </a:solidFill>
              </a:rPr>
              <a:t>Cum accesezi cursurile oferite de CCD?</a:t>
            </a:r>
            <a:endParaRPr lang="en-US" dirty="0">
              <a:solidFill>
                <a:srgbClr val="616161"/>
              </a:solidFill>
            </a:endParaRPr>
          </a:p>
        </p:txBody>
      </p:sp>
      <p:sp>
        <p:nvSpPr>
          <p:cNvPr id="5" name="Content Placeholder 6"/>
          <p:cNvSpPr>
            <a:spLocks noGrp="1"/>
          </p:cNvSpPr>
          <p:nvPr>
            <p:ph idx="1"/>
          </p:nvPr>
        </p:nvSpPr>
        <p:spPr>
          <a:xfrm>
            <a:off x="211014" y="1743053"/>
            <a:ext cx="5773616" cy="470373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ro-RO" sz="2400" dirty="0">
                <a:solidFill>
                  <a:srgbClr val="616161"/>
                </a:solidFill>
              </a:rPr>
              <a:t>1. Îți creezi cont în rețeauaEDU</a:t>
            </a:r>
            <a:endParaRPr lang="en-US" sz="2400" dirty="0">
              <a:solidFill>
                <a:srgbClr val="616161"/>
              </a:solidFill>
            </a:endParaRPr>
          </a:p>
        </p:txBody>
      </p:sp>
      <p:sp>
        <p:nvSpPr>
          <p:cNvPr id="6" name="Content Placeholder 6"/>
          <p:cNvSpPr txBox="1">
            <a:spLocks/>
          </p:cNvSpPr>
          <p:nvPr/>
        </p:nvSpPr>
        <p:spPr>
          <a:xfrm>
            <a:off x="211014" y="2391617"/>
            <a:ext cx="5773616" cy="4703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o-RO" sz="2400" dirty="0" smtClean="0">
                <a:solidFill>
                  <a:srgbClr val="616161"/>
                </a:solidFill>
              </a:rPr>
              <a:t>2. Te autentifici în rețeauaEDU</a:t>
            </a:r>
            <a:endParaRPr lang="en-US" sz="2400" dirty="0">
              <a:solidFill>
                <a:srgbClr val="616161"/>
              </a:solidFill>
            </a:endParaRPr>
          </a:p>
        </p:txBody>
      </p:sp>
      <p:sp>
        <p:nvSpPr>
          <p:cNvPr id="7" name="Content Placeholder 6"/>
          <p:cNvSpPr txBox="1">
            <a:spLocks/>
          </p:cNvSpPr>
          <p:nvPr/>
        </p:nvSpPr>
        <p:spPr>
          <a:xfrm>
            <a:off x="211014" y="3040181"/>
            <a:ext cx="5773616" cy="4703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o-RO" sz="2400" dirty="0">
                <a:solidFill>
                  <a:srgbClr val="616161"/>
                </a:solidFill>
              </a:rPr>
              <a:t>3</a:t>
            </a:r>
            <a:r>
              <a:rPr lang="ro-RO" sz="2400" dirty="0" smtClean="0">
                <a:solidFill>
                  <a:srgbClr val="616161"/>
                </a:solidFill>
              </a:rPr>
              <a:t>. Intri pe pagina ta la instanțele CCD-urilor</a:t>
            </a:r>
            <a:endParaRPr lang="en-US" sz="2400" dirty="0">
              <a:solidFill>
                <a:srgbClr val="616161"/>
              </a:solidFill>
            </a:endParaRPr>
          </a:p>
        </p:txBody>
      </p:sp>
      <p:sp>
        <p:nvSpPr>
          <p:cNvPr id="8" name="Content Placeholder 6"/>
          <p:cNvSpPr txBox="1">
            <a:spLocks/>
          </p:cNvSpPr>
          <p:nvPr/>
        </p:nvSpPr>
        <p:spPr>
          <a:xfrm>
            <a:off x="211014" y="3688745"/>
            <a:ext cx="5773616" cy="4703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o-RO" sz="2400" dirty="0" smtClean="0">
                <a:solidFill>
                  <a:srgbClr val="616161"/>
                </a:solidFill>
              </a:rPr>
              <a:t>4. Alegi CCD Arad</a:t>
            </a:r>
            <a:endParaRPr lang="en-US" sz="2400" dirty="0">
              <a:solidFill>
                <a:srgbClr val="616161"/>
              </a:solidFill>
            </a:endParaRPr>
          </a:p>
        </p:txBody>
      </p:sp>
      <p:sp>
        <p:nvSpPr>
          <p:cNvPr id="9" name="Content Placeholder 6"/>
          <p:cNvSpPr txBox="1">
            <a:spLocks/>
          </p:cNvSpPr>
          <p:nvPr/>
        </p:nvSpPr>
        <p:spPr>
          <a:xfrm>
            <a:off x="211014" y="4337309"/>
            <a:ext cx="5773616" cy="470373"/>
          </a:xfrm>
          <a:prstGeom prst="rect">
            <a:avLst/>
          </a:prstGeom>
          <a:solidFill>
            <a:srgbClr val="FF8A36"/>
          </a:solidFill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indent="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>
                <a:solidFill>
                  <a:srgbClr val="616161"/>
                </a:solidFill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ro-RO" dirty="0"/>
              <a:t>5. Ești direcționat spre platforma CCD Arad</a:t>
            </a:r>
            <a:endParaRPr lang="en-US" dirty="0"/>
          </a:p>
        </p:txBody>
      </p:sp>
      <p:sp>
        <p:nvSpPr>
          <p:cNvPr id="10" name="Content Placeholder 6"/>
          <p:cNvSpPr txBox="1">
            <a:spLocks/>
          </p:cNvSpPr>
          <p:nvPr/>
        </p:nvSpPr>
        <p:spPr>
          <a:xfrm>
            <a:off x="211014" y="4985873"/>
            <a:ext cx="5773616" cy="4703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o-RO" sz="2400" dirty="0" smtClean="0">
                <a:solidFill>
                  <a:srgbClr val="616161"/>
                </a:solidFill>
              </a:rPr>
              <a:t>6. Alegi cursul la care dorești să fii înscris</a:t>
            </a:r>
            <a:endParaRPr lang="en-US" sz="2400" dirty="0">
              <a:solidFill>
                <a:srgbClr val="616161"/>
              </a:solidFill>
            </a:endParaRPr>
          </a:p>
        </p:txBody>
      </p:sp>
      <p:sp>
        <p:nvSpPr>
          <p:cNvPr id="11" name="Content Placeholder 6"/>
          <p:cNvSpPr txBox="1">
            <a:spLocks/>
          </p:cNvSpPr>
          <p:nvPr/>
        </p:nvSpPr>
        <p:spPr>
          <a:xfrm>
            <a:off x="211014" y="5634436"/>
            <a:ext cx="5773616" cy="4703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o-RO" sz="2400" dirty="0">
                <a:solidFill>
                  <a:srgbClr val="616161"/>
                </a:solidFill>
              </a:rPr>
              <a:t>7</a:t>
            </a:r>
            <a:r>
              <a:rPr lang="ro-RO" sz="2400" dirty="0" smtClean="0">
                <a:solidFill>
                  <a:srgbClr val="616161"/>
                </a:solidFill>
              </a:rPr>
              <a:t>. Completezi cererea de înscriere la curs</a:t>
            </a:r>
            <a:endParaRPr lang="en-US" sz="2400" dirty="0">
              <a:solidFill>
                <a:srgbClr val="616161"/>
              </a:solidFill>
            </a:endParaRPr>
          </a:p>
        </p:txBody>
      </p:sp>
      <p:sp>
        <p:nvSpPr>
          <p:cNvPr id="12" name="Content Placeholder 6"/>
          <p:cNvSpPr txBox="1">
            <a:spLocks/>
          </p:cNvSpPr>
          <p:nvPr/>
        </p:nvSpPr>
        <p:spPr>
          <a:xfrm>
            <a:off x="173451" y="6282999"/>
            <a:ext cx="5773616" cy="47037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o-RO" sz="2400" dirty="0">
                <a:solidFill>
                  <a:srgbClr val="616161"/>
                </a:solidFill>
              </a:rPr>
              <a:t>8</a:t>
            </a:r>
            <a:r>
              <a:rPr lang="ro-RO" sz="2400" dirty="0" smtClean="0">
                <a:solidFill>
                  <a:srgbClr val="616161"/>
                </a:solidFill>
              </a:rPr>
              <a:t>. Primești email când înscrierea a fost aprobată</a:t>
            </a:r>
            <a:endParaRPr lang="en-US" sz="2400" dirty="0">
              <a:solidFill>
                <a:srgbClr val="61616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28336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442399"/>
            <a:ext cx="10515600" cy="1154582"/>
          </a:xfrm>
        </p:spPr>
        <p:txBody>
          <a:bodyPr/>
          <a:lstStyle/>
          <a:p>
            <a:r>
              <a:rPr lang="ro-RO" dirty="0" smtClean="0">
                <a:solidFill>
                  <a:srgbClr val="616161"/>
                </a:solidFill>
              </a:rPr>
              <a:t>Cum accesezi cursurile oferite de CCD?</a:t>
            </a:r>
            <a:endParaRPr lang="en-US" dirty="0">
              <a:solidFill>
                <a:srgbClr val="616161"/>
              </a:solidFill>
            </a:endParaRPr>
          </a:p>
        </p:txBody>
      </p:sp>
      <p:sp>
        <p:nvSpPr>
          <p:cNvPr id="5" name="Content Placeholder 6"/>
          <p:cNvSpPr>
            <a:spLocks noGrp="1"/>
          </p:cNvSpPr>
          <p:nvPr>
            <p:ph idx="1"/>
          </p:nvPr>
        </p:nvSpPr>
        <p:spPr>
          <a:xfrm>
            <a:off x="211014" y="1743053"/>
            <a:ext cx="5773616" cy="470373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ro-RO" sz="2400" dirty="0">
                <a:solidFill>
                  <a:srgbClr val="616161"/>
                </a:solidFill>
              </a:rPr>
              <a:t>1. Îți creezi cont în rețeauaEDU</a:t>
            </a:r>
            <a:endParaRPr lang="en-US" sz="2400" dirty="0">
              <a:solidFill>
                <a:srgbClr val="616161"/>
              </a:solidFill>
            </a:endParaRPr>
          </a:p>
        </p:txBody>
      </p:sp>
      <p:sp>
        <p:nvSpPr>
          <p:cNvPr id="6" name="Content Placeholder 6"/>
          <p:cNvSpPr txBox="1">
            <a:spLocks/>
          </p:cNvSpPr>
          <p:nvPr/>
        </p:nvSpPr>
        <p:spPr>
          <a:xfrm>
            <a:off x="211014" y="2391617"/>
            <a:ext cx="5773616" cy="4703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o-RO" sz="2400" dirty="0" smtClean="0">
                <a:solidFill>
                  <a:srgbClr val="616161"/>
                </a:solidFill>
              </a:rPr>
              <a:t>2. Te autentifici în rețeauaEDU</a:t>
            </a:r>
            <a:endParaRPr lang="en-US" sz="2400" dirty="0">
              <a:solidFill>
                <a:srgbClr val="616161"/>
              </a:solidFill>
            </a:endParaRPr>
          </a:p>
        </p:txBody>
      </p:sp>
      <p:sp>
        <p:nvSpPr>
          <p:cNvPr id="7" name="Content Placeholder 6"/>
          <p:cNvSpPr txBox="1">
            <a:spLocks/>
          </p:cNvSpPr>
          <p:nvPr/>
        </p:nvSpPr>
        <p:spPr>
          <a:xfrm>
            <a:off x="211014" y="3040181"/>
            <a:ext cx="5773616" cy="4703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o-RO" sz="2400" dirty="0">
                <a:solidFill>
                  <a:srgbClr val="616161"/>
                </a:solidFill>
              </a:rPr>
              <a:t>3</a:t>
            </a:r>
            <a:r>
              <a:rPr lang="ro-RO" sz="2400" dirty="0" smtClean="0">
                <a:solidFill>
                  <a:srgbClr val="616161"/>
                </a:solidFill>
              </a:rPr>
              <a:t>. Intri pe pagina ta la instanțele CCD-urilor</a:t>
            </a:r>
            <a:endParaRPr lang="en-US" sz="2400" dirty="0">
              <a:solidFill>
                <a:srgbClr val="616161"/>
              </a:solidFill>
            </a:endParaRPr>
          </a:p>
        </p:txBody>
      </p:sp>
      <p:sp>
        <p:nvSpPr>
          <p:cNvPr id="8" name="Content Placeholder 6"/>
          <p:cNvSpPr txBox="1">
            <a:spLocks/>
          </p:cNvSpPr>
          <p:nvPr/>
        </p:nvSpPr>
        <p:spPr>
          <a:xfrm>
            <a:off x="211014" y="3688745"/>
            <a:ext cx="5773616" cy="4703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o-RO" sz="2400" dirty="0" smtClean="0">
                <a:solidFill>
                  <a:srgbClr val="616161"/>
                </a:solidFill>
              </a:rPr>
              <a:t>4. Alegi CCD Arad</a:t>
            </a:r>
            <a:endParaRPr lang="en-US" sz="2400" dirty="0">
              <a:solidFill>
                <a:srgbClr val="616161"/>
              </a:solidFill>
            </a:endParaRPr>
          </a:p>
        </p:txBody>
      </p:sp>
      <p:sp>
        <p:nvSpPr>
          <p:cNvPr id="9" name="Content Placeholder 6"/>
          <p:cNvSpPr txBox="1">
            <a:spLocks/>
          </p:cNvSpPr>
          <p:nvPr/>
        </p:nvSpPr>
        <p:spPr>
          <a:xfrm>
            <a:off x="211014" y="4337309"/>
            <a:ext cx="5773616" cy="4703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o-RO" sz="2400" dirty="0">
                <a:solidFill>
                  <a:srgbClr val="616161"/>
                </a:solidFill>
              </a:rPr>
              <a:t>5</a:t>
            </a:r>
            <a:r>
              <a:rPr lang="ro-RO" sz="2400" dirty="0" smtClean="0">
                <a:solidFill>
                  <a:srgbClr val="616161"/>
                </a:solidFill>
              </a:rPr>
              <a:t>. Ești direcționat spre platforma CCD Arad</a:t>
            </a:r>
            <a:endParaRPr lang="en-US" sz="2400" dirty="0">
              <a:solidFill>
                <a:srgbClr val="616161"/>
              </a:solidFill>
            </a:endParaRPr>
          </a:p>
        </p:txBody>
      </p:sp>
      <p:sp>
        <p:nvSpPr>
          <p:cNvPr id="10" name="Content Placeholder 6"/>
          <p:cNvSpPr txBox="1">
            <a:spLocks/>
          </p:cNvSpPr>
          <p:nvPr/>
        </p:nvSpPr>
        <p:spPr>
          <a:xfrm>
            <a:off x="211014" y="4985873"/>
            <a:ext cx="5773616" cy="470373"/>
          </a:xfrm>
          <a:prstGeom prst="rect">
            <a:avLst/>
          </a:prstGeom>
          <a:solidFill>
            <a:srgbClr val="FF8A36"/>
          </a:solidFill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indent="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>
                <a:solidFill>
                  <a:srgbClr val="616161"/>
                </a:solidFill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ro-RO" dirty="0"/>
              <a:t>6. Alegi cursul la care dorești să fii înscris</a:t>
            </a:r>
            <a:endParaRPr lang="en-US" dirty="0"/>
          </a:p>
        </p:txBody>
      </p:sp>
      <p:sp>
        <p:nvSpPr>
          <p:cNvPr id="11" name="Content Placeholder 6"/>
          <p:cNvSpPr txBox="1">
            <a:spLocks/>
          </p:cNvSpPr>
          <p:nvPr/>
        </p:nvSpPr>
        <p:spPr>
          <a:xfrm>
            <a:off x="211014" y="5634436"/>
            <a:ext cx="5773616" cy="4703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o-RO" sz="2400" dirty="0">
                <a:solidFill>
                  <a:srgbClr val="616161"/>
                </a:solidFill>
              </a:rPr>
              <a:t>7</a:t>
            </a:r>
            <a:r>
              <a:rPr lang="ro-RO" sz="2400" dirty="0" smtClean="0">
                <a:solidFill>
                  <a:srgbClr val="616161"/>
                </a:solidFill>
              </a:rPr>
              <a:t>. Completezi cererea de înscriere la curs</a:t>
            </a:r>
            <a:endParaRPr lang="en-US" sz="2400" dirty="0">
              <a:solidFill>
                <a:srgbClr val="616161"/>
              </a:solidFill>
            </a:endParaRPr>
          </a:p>
        </p:txBody>
      </p:sp>
      <p:sp>
        <p:nvSpPr>
          <p:cNvPr id="12" name="Content Placeholder 6"/>
          <p:cNvSpPr txBox="1">
            <a:spLocks/>
          </p:cNvSpPr>
          <p:nvPr/>
        </p:nvSpPr>
        <p:spPr>
          <a:xfrm>
            <a:off x="173451" y="6282999"/>
            <a:ext cx="5773616" cy="47037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o-RO" sz="2400" dirty="0">
                <a:solidFill>
                  <a:srgbClr val="616161"/>
                </a:solidFill>
              </a:rPr>
              <a:t>8</a:t>
            </a:r>
            <a:r>
              <a:rPr lang="ro-RO" sz="2400" dirty="0" smtClean="0">
                <a:solidFill>
                  <a:srgbClr val="616161"/>
                </a:solidFill>
              </a:rPr>
              <a:t>. Primești email când înscrierea a fost aprobată</a:t>
            </a:r>
            <a:endParaRPr lang="en-US" sz="2400" dirty="0">
              <a:solidFill>
                <a:srgbClr val="61616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064" t="16509" r="29859" b="23555"/>
          <a:stretch/>
        </p:blipFill>
        <p:spPr>
          <a:xfrm>
            <a:off x="5679867" y="1544716"/>
            <a:ext cx="6512133" cy="3271449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10032642" y="2213426"/>
            <a:ext cx="1996225" cy="233281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07450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442399"/>
            <a:ext cx="10515600" cy="1154582"/>
          </a:xfrm>
        </p:spPr>
        <p:txBody>
          <a:bodyPr/>
          <a:lstStyle/>
          <a:p>
            <a:r>
              <a:rPr lang="ro-RO" dirty="0" smtClean="0">
                <a:solidFill>
                  <a:srgbClr val="616161"/>
                </a:solidFill>
              </a:rPr>
              <a:t>Cum accesezi cursurile oferite de CCD?</a:t>
            </a:r>
            <a:endParaRPr lang="en-US" dirty="0">
              <a:solidFill>
                <a:srgbClr val="616161"/>
              </a:solidFill>
            </a:endParaRPr>
          </a:p>
        </p:txBody>
      </p:sp>
      <p:sp>
        <p:nvSpPr>
          <p:cNvPr id="5" name="Content Placeholder 6"/>
          <p:cNvSpPr>
            <a:spLocks noGrp="1"/>
          </p:cNvSpPr>
          <p:nvPr>
            <p:ph idx="1"/>
          </p:nvPr>
        </p:nvSpPr>
        <p:spPr>
          <a:xfrm>
            <a:off x="211014" y="1743053"/>
            <a:ext cx="5773616" cy="470373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ro-RO" sz="2400" dirty="0">
                <a:solidFill>
                  <a:srgbClr val="616161"/>
                </a:solidFill>
              </a:rPr>
              <a:t>1. Îți creezi cont în rețeauaEDU</a:t>
            </a:r>
            <a:endParaRPr lang="en-US" sz="2400" dirty="0">
              <a:solidFill>
                <a:srgbClr val="616161"/>
              </a:solidFill>
            </a:endParaRPr>
          </a:p>
        </p:txBody>
      </p:sp>
      <p:sp>
        <p:nvSpPr>
          <p:cNvPr id="6" name="Content Placeholder 6"/>
          <p:cNvSpPr txBox="1">
            <a:spLocks/>
          </p:cNvSpPr>
          <p:nvPr/>
        </p:nvSpPr>
        <p:spPr>
          <a:xfrm>
            <a:off x="211014" y="2391617"/>
            <a:ext cx="5773616" cy="4703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o-RO" sz="2400" dirty="0" smtClean="0">
                <a:solidFill>
                  <a:srgbClr val="616161"/>
                </a:solidFill>
              </a:rPr>
              <a:t>2. Te autentifici în rețeauaEDU</a:t>
            </a:r>
            <a:endParaRPr lang="en-US" sz="2400" dirty="0">
              <a:solidFill>
                <a:srgbClr val="616161"/>
              </a:solidFill>
            </a:endParaRPr>
          </a:p>
        </p:txBody>
      </p:sp>
      <p:sp>
        <p:nvSpPr>
          <p:cNvPr id="7" name="Content Placeholder 6"/>
          <p:cNvSpPr txBox="1">
            <a:spLocks/>
          </p:cNvSpPr>
          <p:nvPr/>
        </p:nvSpPr>
        <p:spPr>
          <a:xfrm>
            <a:off x="211014" y="3040181"/>
            <a:ext cx="5773616" cy="4703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o-RO" sz="2400" dirty="0">
                <a:solidFill>
                  <a:srgbClr val="616161"/>
                </a:solidFill>
              </a:rPr>
              <a:t>3</a:t>
            </a:r>
            <a:r>
              <a:rPr lang="ro-RO" sz="2400" dirty="0" smtClean="0">
                <a:solidFill>
                  <a:srgbClr val="616161"/>
                </a:solidFill>
              </a:rPr>
              <a:t>. Intri pe pagina ta la instanțele CCD-urilor</a:t>
            </a:r>
            <a:endParaRPr lang="en-US" sz="2400" dirty="0">
              <a:solidFill>
                <a:srgbClr val="616161"/>
              </a:solidFill>
            </a:endParaRPr>
          </a:p>
        </p:txBody>
      </p:sp>
      <p:sp>
        <p:nvSpPr>
          <p:cNvPr id="8" name="Content Placeholder 6"/>
          <p:cNvSpPr txBox="1">
            <a:spLocks/>
          </p:cNvSpPr>
          <p:nvPr/>
        </p:nvSpPr>
        <p:spPr>
          <a:xfrm>
            <a:off x="211014" y="3688745"/>
            <a:ext cx="5773616" cy="4703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o-RO" sz="2400" dirty="0" smtClean="0">
                <a:solidFill>
                  <a:srgbClr val="616161"/>
                </a:solidFill>
              </a:rPr>
              <a:t>4. Alegi CCD Arad</a:t>
            </a:r>
            <a:endParaRPr lang="en-US" sz="2400" dirty="0">
              <a:solidFill>
                <a:srgbClr val="616161"/>
              </a:solidFill>
            </a:endParaRPr>
          </a:p>
        </p:txBody>
      </p:sp>
      <p:sp>
        <p:nvSpPr>
          <p:cNvPr id="9" name="Content Placeholder 6"/>
          <p:cNvSpPr txBox="1">
            <a:spLocks/>
          </p:cNvSpPr>
          <p:nvPr/>
        </p:nvSpPr>
        <p:spPr>
          <a:xfrm>
            <a:off x="211014" y="4337309"/>
            <a:ext cx="5773616" cy="4703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o-RO" sz="2400" dirty="0">
                <a:solidFill>
                  <a:srgbClr val="616161"/>
                </a:solidFill>
              </a:rPr>
              <a:t>5</a:t>
            </a:r>
            <a:r>
              <a:rPr lang="ro-RO" sz="2400" dirty="0" smtClean="0">
                <a:solidFill>
                  <a:srgbClr val="616161"/>
                </a:solidFill>
              </a:rPr>
              <a:t>. Ești direcționat spre platforma CCD Arad</a:t>
            </a:r>
            <a:endParaRPr lang="en-US" sz="2400" dirty="0">
              <a:solidFill>
                <a:srgbClr val="616161"/>
              </a:solidFill>
            </a:endParaRPr>
          </a:p>
        </p:txBody>
      </p:sp>
      <p:sp>
        <p:nvSpPr>
          <p:cNvPr id="10" name="Content Placeholder 6"/>
          <p:cNvSpPr txBox="1">
            <a:spLocks/>
          </p:cNvSpPr>
          <p:nvPr/>
        </p:nvSpPr>
        <p:spPr>
          <a:xfrm>
            <a:off x="211014" y="4985873"/>
            <a:ext cx="5773616" cy="4703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o-RO" sz="2400" dirty="0" smtClean="0">
                <a:solidFill>
                  <a:srgbClr val="616161"/>
                </a:solidFill>
              </a:rPr>
              <a:t>6. Alegi cursul la care dorești să fii înscris</a:t>
            </a:r>
            <a:endParaRPr lang="en-US" sz="2400" dirty="0">
              <a:solidFill>
                <a:srgbClr val="616161"/>
              </a:solidFill>
            </a:endParaRPr>
          </a:p>
        </p:txBody>
      </p:sp>
      <p:sp>
        <p:nvSpPr>
          <p:cNvPr id="11" name="Content Placeholder 6"/>
          <p:cNvSpPr txBox="1">
            <a:spLocks/>
          </p:cNvSpPr>
          <p:nvPr/>
        </p:nvSpPr>
        <p:spPr>
          <a:xfrm>
            <a:off x="211014" y="5634436"/>
            <a:ext cx="5773616" cy="470373"/>
          </a:xfrm>
          <a:prstGeom prst="rect">
            <a:avLst/>
          </a:prstGeom>
          <a:solidFill>
            <a:srgbClr val="FF8A36"/>
          </a:solidFill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indent="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>
                <a:solidFill>
                  <a:srgbClr val="616161"/>
                </a:solidFill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ro-RO" dirty="0"/>
              <a:t>7. Completezi cererea de înscriere la curs</a:t>
            </a:r>
            <a:endParaRPr lang="en-US" dirty="0"/>
          </a:p>
        </p:txBody>
      </p:sp>
      <p:sp>
        <p:nvSpPr>
          <p:cNvPr id="12" name="Content Placeholder 6"/>
          <p:cNvSpPr txBox="1">
            <a:spLocks/>
          </p:cNvSpPr>
          <p:nvPr/>
        </p:nvSpPr>
        <p:spPr>
          <a:xfrm>
            <a:off x="173451" y="6282999"/>
            <a:ext cx="5773616" cy="47037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o-RO" sz="2400" dirty="0">
                <a:solidFill>
                  <a:srgbClr val="616161"/>
                </a:solidFill>
              </a:rPr>
              <a:t>8</a:t>
            </a:r>
            <a:r>
              <a:rPr lang="ro-RO" sz="2400" dirty="0" smtClean="0">
                <a:solidFill>
                  <a:srgbClr val="616161"/>
                </a:solidFill>
              </a:rPr>
              <a:t>. Primești email când înscrierea a fost aprobată</a:t>
            </a:r>
            <a:endParaRPr lang="en-US" sz="2400" dirty="0">
              <a:solidFill>
                <a:srgbClr val="61616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t="8243" r="50246" b="9840"/>
          <a:stretch/>
        </p:blipFill>
        <p:spPr>
          <a:xfrm>
            <a:off x="6096000" y="1340161"/>
            <a:ext cx="5960783" cy="5517839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8387371" y="6143301"/>
            <a:ext cx="1378040" cy="64856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15955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442399"/>
            <a:ext cx="10515600" cy="1154582"/>
          </a:xfrm>
        </p:spPr>
        <p:txBody>
          <a:bodyPr/>
          <a:lstStyle/>
          <a:p>
            <a:r>
              <a:rPr lang="ro-RO" dirty="0" smtClean="0">
                <a:solidFill>
                  <a:srgbClr val="616161"/>
                </a:solidFill>
              </a:rPr>
              <a:t>Cum accesezi cursurile oferite de CCD?</a:t>
            </a:r>
            <a:endParaRPr lang="en-US" dirty="0">
              <a:solidFill>
                <a:srgbClr val="616161"/>
              </a:solidFill>
            </a:endParaRPr>
          </a:p>
        </p:txBody>
      </p:sp>
      <p:sp>
        <p:nvSpPr>
          <p:cNvPr id="5" name="Content Placeholder 6"/>
          <p:cNvSpPr>
            <a:spLocks noGrp="1"/>
          </p:cNvSpPr>
          <p:nvPr>
            <p:ph idx="1"/>
          </p:nvPr>
        </p:nvSpPr>
        <p:spPr>
          <a:xfrm>
            <a:off x="211014" y="1743053"/>
            <a:ext cx="5773616" cy="470373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ro-RO" sz="2400" dirty="0">
                <a:solidFill>
                  <a:srgbClr val="616161"/>
                </a:solidFill>
              </a:rPr>
              <a:t>1. Îți creezi cont în rețeauaEDU</a:t>
            </a:r>
            <a:endParaRPr lang="en-US" sz="2400" dirty="0">
              <a:solidFill>
                <a:srgbClr val="616161"/>
              </a:solidFill>
            </a:endParaRPr>
          </a:p>
        </p:txBody>
      </p:sp>
      <p:sp>
        <p:nvSpPr>
          <p:cNvPr id="6" name="Content Placeholder 6"/>
          <p:cNvSpPr txBox="1">
            <a:spLocks/>
          </p:cNvSpPr>
          <p:nvPr/>
        </p:nvSpPr>
        <p:spPr>
          <a:xfrm>
            <a:off x="211014" y="2391617"/>
            <a:ext cx="5773616" cy="4703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o-RO" sz="2400" dirty="0" smtClean="0">
                <a:solidFill>
                  <a:srgbClr val="616161"/>
                </a:solidFill>
              </a:rPr>
              <a:t>2. Te autentifici în rețeauaEDU</a:t>
            </a:r>
            <a:endParaRPr lang="en-US" sz="2400" dirty="0">
              <a:solidFill>
                <a:srgbClr val="616161"/>
              </a:solidFill>
            </a:endParaRPr>
          </a:p>
        </p:txBody>
      </p:sp>
      <p:sp>
        <p:nvSpPr>
          <p:cNvPr id="7" name="Content Placeholder 6"/>
          <p:cNvSpPr txBox="1">
            <a:spLocks/>
          </p:cNvSpPr>
          <p:nvPr/>
        </p:nvSpPr>
        <p:spPr>
          <a:xfrm>
            <a:off x="211014" y="3040181"/>
            <a:ext cx="5773616" cy="4703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o-RO" sz="2400" dirty="0">
                <a:solidFill>
                  <a:srgbClr val="616161"/>
                </a:solidFill>
              </a:rPr>
              <a:t>3</a:t>
            </a:r>
            <a:r>
              <a:rPr lang="ro-RO" sz="2400" dirty="0" smtClean="0">
                <a:solidFill>
                  <a:srgbClr val="616161"/>
                </a:solidFill>
              </a:rPr>
              <a:t>. Intri pe pagina ta la instanțele CCD-urilor</a:t>
            </a:r>
            <a:endParaRPr lang="en-US" sz="2400" dirty="0">
              <a:solidFill>
                <a:srgbClr val="616161"/>
              </a:solidFill>
            </a:endParaRPr>
          </a:p>
        </p:txBody>
      </p:sp>
      <p:sp>
        <p:nvSpPr>
          <p:cNvPr id="8" name="Content Placeholder 6"/>
          <p:cNvSpPr txBox="1">
            <a:spLocks/>
          </p:cNvSpPr>
          <p:nvPr/>
        </p:nvSpPr>
        <p:spPr>
          <a:xfrm>
            <a:off x="211014" y="3688745"/>
            <a:ext cx="5773616" cy="4703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o-RO" sz="2400" dirty="0" smtClean="0">
                <a:solidFill>
                  <a:srgbClr val="616161"/>
                </a:solidFill>
              </a:rPr>
              <a:t>4. Alegi CCD Arad</a:t>
            </a:r>
            <a:endParaRPr lang="en-US" sz="2400" dirty="0">
              <a:solidFill>
                <a:srgbClr val="616161"/>
              </a:solidFill>
            </a:endParaRPr>
          </a:p>
        </p:txBody>
      </p:sp>
      <p:sp>
        <p:nvSpPr>
          <p:cNvPr id="9" name="Content Placeholder 6"/>
          <p:cNvSpPr txBox="1">
            <a:spLocks/>
          </p:cNvSpPr>
          <p:nvPr/>
        </p:nvSpPr>
        <p:spPr>
          <a:xfrm>
            <a:off x="211014" y="4337309"/>
            <a:ext cx="5773616" cy="4703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o-RO" sz="2400" dirty="0">
                <a:solidFill>
                  <a:srgbClr val="616161"/>
                </a:solidFill>
              </a:rPr>
              <a:t>5</a:t>
            </a:r>
            <a:r>
              <a:rPr lang="ro-RO" sz="2400" dirty="0" smtClean="0">
                <a:solidFill>
                  <a:srgbClr val="616161"/>
                </a:solidFill>
              </a:rPr>
              <a:t>. Ești direcționat spre platforma CCD Arad</a:t>
            </a:r>
            <a:endParaRPr lang="en-US" sz="2400" dirty="0">
              <a:solidFill>
                <a:srgbClr val="616161"/>
              </a:solidFill>
            </a:endParaRPr>
          </a:p>
        </p:txBody>
      </p:sp>
      <p:sp>
        <p:nvSpPr>
          <p:cNvPr id="10" name="Content Placeholder 6"/>
          <p:cNvSpPr txBox="1">
            <a:spLocks/>
          </p:cNvSpPr>
          <p:nvPr/>
        </p:nvSpPr>
        <p:spPr>
          <a:xfrm>
            <a:off x="211014" y="4985873"/>
            <a:ext cx="5773616" cy="4703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o-RO" sz="2400" dirty="0" smtClean="0">
                <a:solidFill>
                  <a:srgbClr val="616161"/>
                </a:solidFill>
              </a:rPr>
              <a:t>6. Alegi cursul la care dorești să fii înscris</a:t>
            </a:r>
            <a:endParaRPr lang="en-US" sz="2400" dirty="0">
              <a:solidFill>
                <a:srgbClr val="616161"/>
              </a:solidFill>
            </a:endParaRPr>
          </a:p>
        </p:txBody>
      </p:sp>
      <p:sp>
        <p:nvSpPr>
          <p:cNvPr id="11" name="Content Placeholder 6"/>
          <p:cNvSpPr txBox="1">
            <a:spLocks/>
          </p:cNvSpPr>
          <p:nvPr/>
        </p:nvSpPr>
        <p:spPr>
          <a:xfrm>
            <a:off x="211014" y="5634436"/>
            <a:ext cx="5773616" cy="4703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o-RO" sz="2400" dirty="0">
                <a:solidFill>
                  <a:srgbClr val="616161"/>
                </a:solidFill>
              </a:rPr>
              <a:t>7</a:t>
            </a:r>
            <a:r>
              <a:rPr lang="ro-RO" sz="2400" dirty="0" smtClean="0">
                <a:solidFill>
                  <a:srgbClr val="616161"/>
                </a:solidFill>
              </a:rPr>
              <a:t>. Completezi cererea de înscriere la curs</a:t>
            </a:r>
            <a:endParaRPr lang="en-US" sz="2400" dirty="0">
              <a:solidFill>
                <a:srgbClr val="616161"/>
              </a:solidFill>
            </a:endParaRPr>
          </a:p>
        </p:txBody>
      </p:sp>
      <p:sp>
        <p:nvSpPr>
          <p:cNvPr id="12" name="Content Placeholder 6"/>
          <p:cNvSpPr txBox="1">
            <a:spLocks/>
          </p:cNvSpPr>
          <p:nvPr/>
        </p:nvSpPr>
        <p:spPr>
          <a:xfrm>
            <a:off x="173451" y="6282999"/>
            <a:ext cx="5773616" cy="470373"/>
          </a:xfrm>
          <a:prstGeom prst="rect">
            <a:avLst/>
          </a:prstGeom>
          <a:solidFill>
            <a:srgbClr val="FF8A36"/>
          </a:solidFill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>
            <a:normAutofit fontScale="92500"/>
          </a:bodyPr>
          <a:lstStyle>
            <a:lvl1pPr indent="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>
                <a:solidFill>
                  <a:srgbClr val="616161"/>
                </a:solidFill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ro-RO" dirty="0"/>
              <a:t>8. Primești email când înscrierea a fost aprobată</a:t>
            </a: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4822" y="1743053"/>
            <a:ext cx="3212698" cy="246349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9705" y="4605452"/>
            <a:ext cx="2361905" cy="170158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60012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7817" y="5520175"/>
            <a:ext cx="7096365" cy="1141124"/>
          </a:xfrm>
          <a:prstGeom prst="rect">
            <a:avLst/>
          </a:prstGeom>
          <a:ln w="19050">
            <a:solidFill>
              <a:srgbClr val="626262"/>
            </a:solidFill>
          </a:ln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Picture 4" descr="21766817_1344963212279113_2895198932239809315_n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39" y="501462"/>
            <a:ext cx="11987437" cy="4495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8931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  <p:tag name="ARTICULATE_PROJECT_OPEN" val="0"/>
  <p:tag name="ARTICULATE_SLIDE_COUNT" val="1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676</Words>
  <Application>Microsoft Office PowerPoint</Application>
  <PresentationFormat>Widescreen</PresentationFormat>
  <Paragraphs>82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Ce este rețeauaEDU?</vt:lpstr>
      <vt:lpstr>Doar un singur cont – numeroase beneficii</vt:lpstr>
      <vt:lpstr>Doar un singur cont – numeroase beneficii</vt:lpstr>
      <vt:lpstr>Cum îți creezi cont?</vt:lpstr>
      <vt:lpstr>Cum accesezi cursurile oferite de CCD?</vt:lpstr>
      <vt:lpstr>Cum accesezi cursurile oferite de CCD?</vt:lpstr>
      <vt:lpstr>Cum accesezi cursurile oferite de CCD?</vt:lpstr>
      <vt:lpstr>Cum accesezi cursurile oferite de CCD?</vt:lpstr>
      <vt:lpstr>Cum accesezi cursurile oferite de CCD?</vt:lpstr>
      <vt:lpstr>Cum accesezi cursurile oferite de CCD?</vt:lpstr>
      <vt:lpstr>Cum accesezi cursurile oferite de CCD?</vt:lpstr>
      <vt:lpstr>Cum accesezi cursurile oferite de CCD?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Anca</dc:creator>
  <cp:lastModifiedBy>Ade</cp:lastModifiedBy>
  <cp:revision>11</cp:revision>
  <dcterms:created xsi:type="dcterms:W3CDTF">2018-02-19T09:54:10Z</dcterms:created>
  <dcterms:modified xsi:type="dcterms:W3CDTF">2018-02-21T04:38:55Z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rticulateGUID">
    <vt:lpwstr>B0C8F3BC-A009-4C3B-B84F-AE3B1405BC9B</vt:lpwstr>
  </property>
  <property fmtid="{D5CDD505-2E9C-101B-9397-08002B2CF9AE}" pid="3" name="ArticulatePath">
    <vt:lpwstr>Presentation1</vt:lpwstr>
  </property>
</Properties>
</file>